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E79AA-E34E-4A18-A932-3BA523E23C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1C8833-5150-4766-9BA5-2AB3DD5C05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390F9-A77E-4934-86CD-7BC30074E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8B67A-462B-4B9C-848E-D3E65FB27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8EE49-7783-47C5-A6BE-382240D40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3881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F1D61-8083-4878-816D-3F3C3DF54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CEB21A-9CA5-4D47-AA98-E844EDBC7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D8ECB-EED5-4E40-ABAC-BB98E2F8C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51A8D-BC0D-4A27-9720-E3AFD23E5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9179D-2A3D-4290-BEF3-AE59A7BD8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05712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7BEF3-75D5-4B57-9F32-6E1810DE3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AB1389-4F10-4C9E-AA5C-E1C8CAA8A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62C057-45F7-4601-9503-4AF84364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4FEF0E-458A-4F50-AD88-E7630B3A9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5EB31-132C-4F67-9B2D-36DC0541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90136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049E4-2D50-4601-B904-97E5129B6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76A43-FFF6-4F20-818E-21EA1A8F2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F03CBA-14E7-4BA9-8E8C-80DA6DA42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6A84A-CC0F-48EE-80CF-01E1CBE04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939FF-9094-4D9B-9811-C635530D6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1375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7485-1D4E-4FB9-B8BB-9768418F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932109-22C2-4AF4-82BC-8E86F0EAD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56C19-4083-4011-8299-55680CC98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78AE0-421C-4B27-B3C9-471E6D9BD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8BBD-902A-4516-ADD5-14AF18932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89905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3B843-1EC3-485D-BCF6-83F3F8E22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88E9B-E4DD-4AFD-9DC5-F3FFAD7C1F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7D7DD7-0B66-4023-99AE-D8E35E4F4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51F97F-2ACE-4157-8145-C386FF557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3D512A-1C2C-410C-8D8F-820489E50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37EEF-0A29-480D-A860-95A06B704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2536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A7089-8AA3-496E-894D-C39EF1E78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BBA4D2-82B2-404A-A186-7597BA787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28989-5EBA-42B0-91CC-A704DB4FBA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759164-E771-491F-A35B-DFCFE8B16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4A56E0-8B32-4904-9EAD-841C7862B1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DE301-5A68-4454-80FE-DA7FE6DE6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D53C38-18C1-49E2-8D87-E98AE62D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FAE4D3-600F-46E8-9F47-BB4416586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41550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83D89-1B91-44CF-8471-32B59BC31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1FBAF3-F7EE-46FD-B200-0E699338C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BD311-0DE0-4F98-83D5-078212E61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6CA759-1E12-4979-AF81-0F53D3FB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9744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1EB8A2-D89E-495F-A3EB-90FB1B459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E3541E-986C-4EFA-B004-158D7FBCA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F7F108-48D9-4EB6-A0E0-B24B56F69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50252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888A-099F-487C-889F-34A2E622A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E0A2F-0F64-4551-868F-F5325A9CE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1D0215-D904-4C1B-97B1-0505361F7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9FC4D-FF20-49A2-A622-C9E145ACF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ABD2AA-A6FD-41E9-9FFD-35A562488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2AE07C-1E2B-4923-B96D-911E361F8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4009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5037B-3F2B-4C5B-949A-DDB6D14F1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F5D9AB-D356-4BB9-AC7B-AAA9DF989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C0987A-F660-48AD-9DE7-E7E20C988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AA14E7-F845-45C3-917E-23B2B5DC6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069094-8A30-44CE-BCED-16E7D7DB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8B91F-489C-47B9-92A3-B143EC985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6213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3E12B4-F352-4DA7-BF44-F629C1F76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FD712-FFE8-4ED4-B802-148B15AC0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09D11-1FDA-48B2-A54D-0D16AF4EFD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54B2B-9C60-4969-AC48-B74D1584CFB1}" type="datetimeFigureOut">
              <a:rPr lang="nl-BE" smtClean="0"/>
              <a:t>6/10/2025</a:t>
            </a:fld>
            <a:endParaRPr lang="nl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2C1D6-9B55-4236-951C-B5EDDA8416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CDB6D-DA85-4A6F-B739-73EEDB6388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90B45-AC58-4B28-A81B-4CE8E99C5D0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5508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4C4DC-42AA-4909-94AB-5185ECAE4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A15DBE-7FDC-4061-8021-BE3B6E48D9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B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D89198-00CE-4B5D-9F65-A0E827E6A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131" y="0"/>
            <a:ext cx="112471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276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KOLBASI DOGAN Esma</dc:creator>
  <cp:lastModifiedBy>KOLBASI DOGAN Esma</cp:lastModifiedBy>
  <cp:revision>1</cp:revision>
  <dcterms:created xsi:type="dcterms:W3CDTF">2025-10-06T11:44:11Z</dcterms:created>
  <dcterms:modified xsi:type="dcterms:W3CDTF">2025-10-06T11:44:53Z</dcterms:modified>
</cp:coreProperties>
</file>