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53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3822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959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180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09284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448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9756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327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294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04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571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5994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1B9-BD08-47AB-86E1-D636D703F8EC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E208B-0CAB-4002-860F-3B9112546D7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1491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60DA01F-1AF1-4BA0-A195-5A2ED1CB7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37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KOLBASI DOGAN Esma</dc:creator>
  <cp:lastModifiedBy>KOLBASI DOGAN Esma</cp:lastModifiedBy>
  <cp:revision>4</cp:revision>
  <dcterms:created xsi:type="dcterms:W3CDTF">2025-10-06T09:04:02Z</dcterms:created>
  <dcterms:modified xsi:type="dcterms:W3CDTF">2025-10-06T09:37:39Z</dcterms:modified>
</cp:coreProperties>
</file>